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Abril Fatfac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AbrilFatfac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929d2663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929d266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929d2663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929d2663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929d2663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929d266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929d2663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929d266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929d2663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929d266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929d2663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929d266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929d2663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929d266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929d2663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929d266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0" type="dt"/>
          </p:nvPr>
        </p:nvSpPr>
        <p:spPr>
          <a:xfrm>
            <a:off x="8778240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flipH="1" rot="10800000">
            <a:off x="7213577" y="3810001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6"/>
          <p:cNvSpPr/>
          <p:nvPr/>
        </p:nvSpPr>
        <p:spPr>
          <a:xfrm flipH="1" rot="10800000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p16"/>
          <p:cNvSpPr/>
          <p:nvPr/>
        </p:nvSpPr>
        <p:spPr>
          <a:xfrm flipH="1" rot="10800000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6"/>
          <p:cNvSpPr/>
          <p:nvPr/>
        </p:nvSpPr>
        <p:spPr>
          <a:xfrm flipH="1" rot="10800000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6"/>
          <p:cNvSpPr/>
          <p:nvPr/>
        </p:nvSpPr>
        <p:spPr>
          <a:xfrm flipH="1" rot="10800000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213600" y="3962400"/>
            <a:ext cx="408432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9835343" y="4060983"/>
            <a:ext cx="21336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16"/>
          <p:cNvSpPr/>
          <p:nvPr/>
        </p:nvSpPr>
        <p:spPr>
          <a:xfrm flipH="1" rot="10800000">
            <a:off x="8552068" y="3643090"/>
            <a:ext cx="3639933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6"/>
          <p:cNvSpPr txBox="1"/>
          <p:nvPr>
            <p:ph type="ctrTitle"/>
          </p:nvPr>
        </p:nvSpPr>
        <p:spPr>
          <a:xfrm>
            <a:off x="609600" y="2401888"/>
            <a:ext cx="112776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609600" y="3899938"/>
            <a:ext cx="660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8940800" y="4206240"/>
            <a:ext cx="12801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7213600" y="4205288"/>
            <a:ext cx="172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11093451" y="1136"/>
            <a:ext cx="996949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963084" y="19812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Trebuchet MS"/>
              <a:buNone/>
              <a:defRPr b="1" sz="43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963084" y="3367088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609600" y="224942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6197600" y="224942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508000" y="2244970"/>
            <a:ext cx="5388864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6294968" y="2244970"/>
            <a:ext cx="5389033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3" type="body"/>
          </p:nvPr>
        </p:nvSpPr>
        <p:spPr>
          <a:xfrm>
            <a:off x="508000" y="2708519"/>
            <a:ext cx="5388864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4" type="body"/>
          </p:nvPr>
        </p:nvSpPr>
        <p:spPr>
          <a:xfrm>
            <a:off x="6291073" y="2708519"/>
            <a:ext cx="5389033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137995" y="1101970"/>
            <a:ext cx="451104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137995" y="2010727"/>
            <a:ext cx="451104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203200" y="776287"/>
            <a:ext cx="6803136" cy="58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 rot="-5400000">
            <a:off x="5304297" y="3058778"/>
            <a:ext cx="4681637" cy="782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/>
          <p:nvPr>
            <p:ph idx="2" type="pic"/>
          </p:nvPr>
        </p:nvSpPr>
        <p:spPr>
          <a:xfrm>
            <a:off x="538228" y="1143000"/>
            <a:ext cx="6096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8117924" y="3274309"/>
            <a:ext cx="34544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None/>
              <a:defRPr sz="13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Font typeface="Georgia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Font typeface="Georgia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 rot="5400000">
            <a:off x="3933444" y="-1074420"/>
            <a:ext cx="4325112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 rot="5400000">
            <a:off x="7569200" y="2616200"/>
            <a:ext cx="54864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 rot="5400000">
            <a:off x="2032000" y="-279400"/>
            <a:ext cx="5486400" cy="8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3"/>
          <p:cNvSpPr/>
          <p:nvPr/>
        </p:nvSpPr>
        <p:spPr>
          <a:xfrm flipH="1" rot="10800000">
            <a:off x="7213577" y="360247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3"/>
          <p:cNvSpPr/>
          <p:nvPr/>
        </p:nvSpPr>
        <p:spPr>
          <a:xfrm flipH="1" rot="10800000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209785" y="497504"/>
            <a:ext cx="408432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9831528" y="588943"/>
            <a:ext cx="21336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937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83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ctrTitle"/>
          </p:nvPr>
        </p:nvSpPr>
        <p:spPr>
          <a:xfrm>
            <a:off x="1524000" y="2366403"/>
            <a:ext cx="9144000" cy="1062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IN">
                <a:latin typeface="Abril Fatface"/>
                <a:ea typeface="Abril Fatface"/>
                <a:cs typeface="Abril Fatface"/>
                <a:sym typeface="Abril Fatface"/>
              </a:rPr>
              <a:t>Hangman Game</a:t>
            </a:r>
            <a:endParaRPr/>
          </a:p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5298141" y="1934323"/>
            <a:ext cx="1595718" cy="4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Group 2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4464423" y="3861080"/>
            <a:ext cx="326315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IN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BY:</a:t>
            </a:r>
            <a:endParaRPr b="0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Abhinav Yadav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Varenya Girish Hegde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Yashvardhan Shukla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13" y="723050"/>
            <a:ext cx="10733776" cy="60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5" y="878900"/>
            <a:ext cx="52292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25" y="1894150"/>
            <a:ext cx="7286400" cy="4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75" y="698775"/>
            <a:ext cx="10776852" cy="60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609600" y="847164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rebuchet MS"/>
              <a:buNone/>
            </a:pPr>
            <a:r>
              <a:rPr b="1" lang="en-IN">
                <a:solidFill>
                  <a:srgbClr val="002060"/>
                </a:solidFill>
              </a:rPr>
              <a:t>Upcoming 15 days status: 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558800" y="2757424"/>
            <a:ext cx="10972800" cy="2398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Creating more levels.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Displaying WIN or LOSE popups.</a:t>
            </a:r>
            <a:endParaRPr/>
          </a:p>
          <a:p>
            <a:pPr indent="-192532" lvl="0" marL="36576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Working on button animations.</a:t>
            </a:r>
            <a:endParaRPr/>
          </a:p>
          <a:p>
            <a:pPr indent="-192532" lvl="0" marL="36576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IN"/>
              <a:t>Working on more sound effects.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82600" y="3002429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I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596537" y="1221377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rebuchet MS"/>
              <a:buNone/>
            </a:pPr>
            <a:r>
              <a:rPr b="1" lang="en-IN" sz="4400">
                <a:solidFill>
                  <a:srgbClr val="002060"/>
                </a:solidFill>
              </a:rPr>
              <a:t>Previous</a:t>
            </a:r>
            <a:r>
              <a:rPr b="1" lang="en-IN" sz="5300">
                <a:solidFill>
                  <a:srgbClr val="002060"/>
                </a:solidFill>
              </a:rPr>
              <a:t> </a:t>
            </a:r>
            <a:r>
              <a:rPr b="1" lang="en-IN" sz="4400">
                <a:solidFill>
                  <a:srgbClr val="002060"/>
                </a:solidFill>
              </a:rPr>
              <a:t>status</a:t>
            </a:r>
            <a:r>
              <a:rPr b="1" lang="en-IN" sz="5300">
                <a:solidFill>
                  <a:srgbClr val="002060"/>
                </a:solidFill>
              </a:rPr>
              <a:t>:</a:t>
            </a:r>
            <a:br>
              <a:rPr lang="en-IN"/>
            </a:b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595448" y="2514601"/>
            <a:ext cx="10972800" cy="3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The screen is shows the title of game </a:t>
            </a:r>
            <a:r>
              <a:rPr b="1" lang="en-IN"/>
              <a:t>HANGMAN</a:t>
            </a:r>
            <a:r>
              <a:rPr b="1" lang="en-IN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The background image displaying a board with hangman written in it, which we have created using Canva. 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Two buttons are created on the opening screen of the game assigned </a:t>
            </a:r>
            <a:r>
              <a:rPr b="1" lang="en-IN"/>
              <a:t>START</a:t>
            </a:r>
            <a:r>
              <a:rPr lang="en-IN"/>
              <a:t> and </a:t>
            </a:r>
            <a:r>
              <a:rPr b="1" lang="en-IN"/>
              <a:t>EXIT</a:t>
            </a:r>
            <a:r>
              <a:rPr lang="en-IN"/>
              <a:t>. 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IN"/>
              <a:t>Running of base game graphics after clicking </a:t>
            </a:r>
            <a:r>
              <a:rPr b="1" lang="en-IN"/>
              <a:t>start button</a:t>
            </a:r>
            <a:r>
              <a:rPr lang="en-IN"/>
              <a:t>.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b="1" lang="en-IN"/>
              <a:t>Keys</a:t>
            </a:r>
            <a:r>
              <a:rPr lang="en-IN"/>
              <a:t>  on the screen giving actual output on </a:t>
            </a:r>
            <a:r>
              <a:rPr b="1" lang="en-IN"/>
              <a:t>mouse click</a:t>
            </a:r>
            <a:r>
              <a:rPr lang="en-IN"/>
              <a:t>.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b="1" lang="en-IN"/>
              <a:t>Hangman </a:t>
            </a:r>
            <a:r>
              <a:rPr lang="en-IN"/>
              <a:t>character popping up on the display.</a:t>
            </a:r>
            <a:endParaRPr/>
          </a:p>
          <a:p>
            <a:pPr indent="-78232" lvl="0" marL="365760" rtl="0" algn="l">
              <a:spcBef>
                <a:spcPts val="3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31800" y="6858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IN"/>
              <a:t>Previous status output</a:t>
            </a:r>
            <a:endParaRPr/>
          </a:p>
        </p:txBody>
      </p:sp>
      <p:pic>
        <p:nvPicPr>
          <p:cNvPr descr="file_2023-02-22_21.06.20.png" id="197" name="Google Shape;197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27" y="1919288"/>
            <a:ext cx="5971673" cy="365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P\Downloads\Screenshot 2023-02-23 022656.png"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7800" y="1930400"/>
            <a:ext cx="52578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1206500" y="5727700"/>
            <a:ext cx="3238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STARTING  PAGE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734300" y="5803900"/>
            <a:ext cx="3721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MAIN GAME PAGE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658675" y="762675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IN"/>
              <a:t>Present status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1042450" y="2005375"/>
            <a:ext cx="90936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Animation on running of code showing HANGMAN.</a:t>
            </a:r>
            <a:endParaRPr sz="2898"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Level 1 game.</a:t>
            </a:r>
            <a:endParaRPr sz="2898"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Hint displayed in Hindi language to guess the word.</a:t>
            </a:r>
            <a:endParaRPr sz="2898"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Score and Lives are displayed on top right corner.</a:t>
            </a:r>
            <a:endParaRPr sz="2898"/>
          </a:p>
          <a:p>
            <a:pPr indent="-32578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 Aphabet keys giving outputs.</a:t>
            </a:r>
            <a:endParaRPr sz="2898"/>
          </a:p>
          <a:p>
            <a:pPr indent="-325788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99"/>
              <a:buChar char="•"/>
            </a:pPr>
            <a:r>
              <a:rPr lang="en-IN" sz="2898"/>
              <a:t>Restart and Quit button popup after loosing.</a:t>
            </a:r>
            <a:endParaRPr sz="237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609600" y="1143000"/>
            <a:ext cx="10972800" cy="106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Current status output: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298" y="520551"/>
            <a:ext cx="5047375" cy="37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13" y="4260550"/>
            <a:ext cx="96583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00" y="516075"/>
            <a:ext cx="11003600" cy="6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1272250" y="1344000"/>
            <a:ext cx="79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129" y="780187"/>
            <a:ext cx="6663725" cy="57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00" y="740725"/>
            <a:ext cx="10751400" cy="60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638" y="1514175"/>
            <a:ext cx="7652724" cy="4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rban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